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4" r:id="rId1"/>
  </p:sldMasterIdLst>
  <p:sldIdLst>
    <p:sldId id="256" r:id="rId2"/>
    <p:sldId id="257" r:id="rId3"/>
    <p:sldId id="261" r:id="rId4"/>
    <p:sldId id="273" r:id="rId5"/>
    <p:sldId id="262" r:id="rId6"/>
    <p:sldId id="263" r:id="rId7"/>
    <p:sldId id="264" r:id="rId8"/>
    <p:sldId id="274" r:id="rId9"/>
    <p:sldId id="275" r:id="rId10"/>
    <p:sldId id="265" r:id="rId11"/>
    <p:sldId id="266" r:id="rId12"/>
    <p:sldId id="267" r:id="rId13"/>
    <p:sldId id="268" r:id="rId14"/>
    <p:sldId id="276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E48521-7F1B-D0AA-330E-E49CB57C6216}" v="76" dt="2022-12-19T08:02:22.5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20"/>
  </p:normalViewPr>
  <p:slideViewPr>
    <p:cSldViewPr snapToGrid="0">
      <p:cViewPr>
        <p:scale>
          <a:sx n="78" d="100"/>
          <a:sy n="78" d="100"/>
        </p:scale>
        <p:origin x="65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gar, Mr. Tarun" userId="S::td03603n@pace.edu::b240c4ee-c4e1-47eb-af3f-d296f0b7d181" providerId="AD" clId="Web-{CEE48521-7F1B-D0AA-330E-E49CB57C6216}"/>
    <pc:docChg chg="addSld delSld modSld">
      <pc:chgData name="Dagar, Mr. Tarun" userId="S::td03603n@pace.edu::b240c4ee-c4e1-47eb-af3f-d296f0b7d181" providerId="AD" clId="Web-{CEE48521-7F1B-D0AA-330E-E49CB57C6216}" dt="2022-12-19T08:02:22.548" v="65" actId="1076"/>
      <pc:docMkLst>
        <pc:docMk/>
      </pc:docMkLst>
      <pc:sldChg chg="addSp delSp modSp add del">
        <pc:chgData name="Dagar, Mr. Tarun" userId="S::td03603n@pace.edu::b240c4ee-c4e1-47eb-af3f-d296f0b7d181" providerId="AD" clId="Web-{CEE48521-7F1B-D0AA-330E-E49CB57C6216}" dt="2022-12-19T07:59:01.103" v="47" actId="20577"/>
        <pc:sldMkLst>
          <pc:docMk/>
          <pc:sldMk cId="3825196119" sldId="262"/>
        </pc:sldMkLst>
        <pc:spChg chg="mod">
          <ac:chgData name="Dagar, Mr. Tarun" userId="S::td03603n@pace.edu::b240c4ee-c4e1-47eb-af3f-d296f0b7d181" providerId="AD" clId="Web-{CEE48521-7F1B-D0AA-330E-E49CB57C6216}" dt="2022-12-19T07:59:01.103" v="47" actId="20577"/>
          <ac:spMkLst>
            <pc:docMk/>
            <pc:sldMk cId="3825196119" sldId="262"/>
            <ac:spMk id="2" creationId="{9A3E1C32-085F-9EA9-2E3F-E356FCC3FB78}"/>
          </ac:spMkLst>
        </pc:spChg>
        <pc:spChg chg="del">
          <ac:chgData name="Dagar, Mr. Tarun" userId="S::td03603n@pace.edu::b240c4ee-c4e1-47eb-af3f-d296f0b7d181" providerId="AD" clId="Web-{CEE48521-7F1B-D0AA-330E-E49CB57C6216}" dt="2022-12-19T07:45:16.693" v="0"/>
          <ac:spMkLst>
            <pc:docMk/>
            <pc:sldMk cId="3825196119" sldId="262"/>
            <ac:spMk id="3" creationId="{578C6E7A-ADEB-76E7-E2E1-AD1B9C9B8170}"/>
          </ac:spMkLst>
        </pc:spChg>
        <pc:picChg chg="add mod">
          <ac:chgData name="Dagar, Mr. Tarun" userId="S::td03603n@pace.edu::b240c4ee-c4e1-47eb-af3f-d296f0b7d181" providerId="AD" clId="Web-{CEE48521-7F1B-D0AA-330E-E49CB57C6216}" dt="2022-12-19T07:58:42.353" v="27" actId="1076"/>
          <ac:picMkLst>
            <pc:docMk/>
            <pc:sldMk cId="3825196119" sldId="262"/>
            <ac:picMk id="4" creationId="{67846D04-E368-48B3-A0B4-3E3845B697F7}"/>
          </ac:picMkLst>
        </pc:picChg>
        <pc:picChg chg="add mod">
          <ac:chgData name="Dagar, Mr. Tarun" userId="S::td03603n@pace.edu::b240c4ee-c4e1-47eb-af3f-d296f0b7d181" providerId="AD" clId="Web-{CEE48521-7F1B-D0AA-330E-E49CB57C6216}" dt="2022-12-19T07:58:52.322" v="30" actId="1076"/>
          <ac:picMkLst>
            <pc:docMk/>
            <pc:sldMk cId="3825196119" sldId="262"/>
            <ac:picMk id="6" creationId="{5840112D-C95F-A70E-6429-90DE8E04666F}"/>
          </ac:picMkLst>
        </pc:picChg>
      </pc:sldChg>
      <pc:sldChg chg="addSp delSp modSp">
        <pc:chgData name="Dagar, Mr. Tarun" userId="S::td03603n@pace.edu::b240c4ee-c4e1-47eb-af3f-d296f0b7d181" providerId="AD" clId="Web-{CEE48521-7F1B-D0AA-330E-E49CB57C6216}" dt="2022-12-19T08:02:22.548" v="65" actId="1076"/>
        <pc:sldMkLst>
          <pc:docMk/>
          <pc:sldMk cId="2486275661" sldId="269"/>
        </pc:sldMkLst>
        <pc:picChg chg="add del mod">
          <ac:chgData name="Dagar, Mr. Tarun" userId="S::td03603n@pace.edu::b240c4ee-c4e1-47eb-af3f-d296f0b7d181" providerId="AD" clId="Web-{CEE48521-7F1B-D0AA-330E-E49CB57C6216}" dt="2022-12-19T08:00:08.496" v="54"/>
          <ac:picMkLst>
            <pc:docMk/>
            <pc:sldMk cId="2486275661" sldId="269"/>
            <ac:picMk id="3" creationId="{CEDEEB44-241F-D86F-B25D-667BC7AF539D}"/>
          </ac:picMkLst>
        </pc:picChg>
        <pc:picChg chg="add del mod">
          <ac:chgData name="Dagar, Mr. Tarun" userId="S::td03603n@pace.edu::b240c4ee-c4e1-47eb-af3f-d296f0b7d181" providerId="AD" clId="Web-{CEE48521-7F1B-D0AA-330E-E49CB57C6216}" dt="2022-12-19T08:01:40.437" v="61"/>
          <ac:picMkLst>
            <pc:docMk/>
            <pc:sldMk cId="2486275661" sldId="269"/>
            <ac:picMk id="4" creationId="{F7D7A4A3-6BDC-EA1C-EDDE-E1625564FA8A}"/>
          </ac:picMkLst>
        </pc:picChg>
        <pc:picChg chg="add mod">
          <ac:chgData name="Dagar, Mr. Tarun" userId="S::td03603n@pace.edu::b240c4ee-c4e1-47eb-af3f-d296f0b7d181" providerId="AD" clId="Web-{CEE48521-7F1B-D0AA-330E-E49CB57C6216}" dt="2022-12-19T08:02:22.548" v="65" actId="1076"/>
          <ac:picMkLst>
            <pc:docMk/>
            <pc:sldMk cId="2486275661" sldId="269"/>
            <ac:picMk id="5" creationId="{6FD08118-DC38-0091-D100-3018FF9ACC6F}"/>
          </ac:picMkLst>
        </pc:picChg>
      </pc:sldChg>
      <pc:sldChg chg="addSp modSp add del replId">
        <pc:chgData name="Dagar, Mr. Tarun" userId="S::td03603n@pace.edu::b240c4ee-c4e1-47eb-af3f-d296f0b7d181" providerId="AD" clId="Web-{CEE48521-7F1B-D0AA-330E-E49CB57C6216}" dt="2022-12-19T07:59:09.541" v="48"/>
        <pc:sldMkLst>
          <pc:docMk/>
          <pc:sldMk cId="1382337612" sldId="277"/>
        </pc:sldMkLst>
        <pc:spChg chg="mod">
          <ac:chgData name="Dagar, Mr. Tarun" userId="S::td03603n@pace.edu::b240c4ee-c4e1-47eb-af3f-d296f0b7d181" providerId="AD" clId="Web-{CEE48521-7F1B-D0AA-330E-E49CB57C6216}" dt="2022-12-19T07:56:35.457" v="24" actId="20577"/>
          <ac:spMkLst>
            <pc:docMk/>
            <pc:sldMk cId="1382337612" sldId="277"/>
            <ac:spMk id="2" creationId="{9A3E1C32-085F-9EA9-2E3F-E356FCC3FB78}"/>
          </ac:spMkLst>
        </pc:spChg>
        <pc:picChg chg="add mod">
          <ac:chgData name="Dagar, Mr. Tarun" userId="S::td03603n@pace.edu::b240c4ee-c4e1-47eb-af3f-d296f0b7d181" providerId="AD" clId="Web-{CEE48521-7F1B-D0AA-330E-E49CB57C6216}" dt="2022-12-19T07:50:02.318" v="11" actId="1076"/>
          <ac:picMkLst>
            <pc:docMk/>
            <pc:sldMk cId="1382337612" sldId="277"/>
            <ac:picMk id="3" creationId="{835E4A74-208C-03B8-2F81-96EF9CE6F60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3050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6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94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30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41263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53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277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26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68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7438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8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1268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AACE35A-DD26-4C0E-81A5-8C18F7390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2BBD3-396F-F651-C4B8-4B603EB19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4" y="1231506"/>
            <a:ext cx="6145284" cy="4394988"/>
          </a:xfrm>
        </p:spPr>
        <p:txBody>
          <a:bodyPr>
            <a:normAutofit/>
          </a:bodyPr>
          <a:lstStyle/>
          <a:p>
            <a:pPr algn="r"/>
            <a:r>
              <a:rPr lang="en-US" sz="4800"/>
              <a:t>HealthApp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EF0D4-6CC6-8EF8-7D3A-C5FAD00BB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7275" y="1300843"/>
            <a:ext cx="4324703" cy="4256314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900" dirty="0"/>
              <a:t>Team 4:</a:t>
            </a:r>
          </a:p>
          <a:p>
            <a:pPr algn="l">
              <a:lnSpc>
                <a:spcPct val="90000"/>
              </a:lnSpc>
            </a:pPr>
            <a:r>
              <a:rPr lang="en-US" sz="1900" b="0" dirty="0" err="1">
                <a:latin typeface="Abadi MT Condensed Light" panose="020B0306030101010103" pitchFamily="34" charset="77"/>
              </a:rPr>
              <a:t>Tarun</a:t>
            </a:r>
            <a:r>
              <a:rPr lang="en-US" sz="1900" b="0" dirty="0">
                <a:latin typeface="Abadi MT Condensed Light" panose="020B0306030101010103" pitchFamily="34" charset="77"/>
              </a:rPr>
              <a:t> </a:t>
            </a:r>
            <a:r>
              <a:rPr lang="en-US" sz="1900" b="0" dirty="0" err="1">
                <a:latin typeface="Abadi MT Condensed Light" panose="020B0306030101010103" pitchFamily="34" charset="77"/>
              </a:rPr>
              <a:t>Dagar</a:t>
            </a:r>
            <a:endParaRPr lang="en-US" sz="1900" b="0" dirty="0">
              <a:latin typeface="Abadi MT Condensed Light" panose="020B0306030101010103" pitchFamily="34" charset="77"/>
            </a:endParaRPr>
          </a:p>
          <a:p>
            <a:pPr algn="l">
              <a:lnSpc>
                <a:spcPct val="90000"/>
              </a:lnSpc>
            </a:pPr>
            <a:r>
              <a:rPr lang="en-US" sz="1900" b="0" dirty="0">
                <a:latin typeface="Abadi MT Condensed Light" panose="020B0306030101010103" pitchFamily="34" charset="77"/>
              </a:rPr>
              <a:t>Riddhi Mhatre</a:t>
            </a:r>
          </a:p>
          <a:p>
            <a:pPr algn="l">
              <a:lnSpc>
                <a:spcPct val="90000"/>
              </a:lnSpc>
            </a:pPr>
            <a:r>
              <a:rPr lang="en-US" sz="1900" b="0" dirty="0">
                <a:latin typeface="Abadi MT Condensed Light" panose="020B0306030101010103" pitchFamily="34" charset="77"/>
              </a:rPr>
              <a:t>Vivek </a:t>
            </a:r>
            <a:r>
              <a:rPr lang="en-US" sz="1900" b="0" dirty="0" err="1">
                <a:latin typeface="Abadi MT Condensed Light" panose="020B0306030101010103" pitchFamily="34" charset="77"/>
              </a:rPr>
              <a:t>Karhale</a:t>
            </a:r>
            <a:endParaRPr lang="en-US" sz="1900" b="0" dirty="0">
              <a:latin typeface="Abadi MT Condensed Light" panose="020B0306030101010103" pitchFamily="34" charset="77"/>
            </a:endParaRPr>
          </a:p>
          <a:p>
            <a:pPr algn="l">
              <a:lnSpc>
                <a:spcPct val="90000"/>
              </a:lnSpc>
            </a:pPr>
            <a:r>
              <a:rPr lang="en-US" sz="1900" b="0" dirty="0" err="1">
                <a:latin typeface="Abadi MT Condensed Light" panose="020B0306030101010103" pitchFamily="34" charset="77"/>
              </a:rPr>
              <a:t>Sriharsha</a:t>
            </a:r>
            <a:r>
              <a:rPr lang="en-US" sz="1900" b="0" dirty="0">
                <a:latin typeface="Abadi MT Condensed Light" panose="020B0306030101010103" pitchFamily="34" charset="77"/>
              </a:rPr>
              <a:t> </a:t>
            </a:r>
            <a:r>
              <a:rPr lang="en-US" sz="1900" b="0" dirty="0" err="1">
                <a:latin typeface="Abadi MT Condensed Light" panose="020B0306030101010103" pitchFamily="34" charset="77"/>
              </a:rPr>
              <a:t>Mopidevi</a:t>
            </a:r>
            <a:endParaRPr lang="en-US" sz="1900" b="0" dirty="0">
              <a:latin typeface="Abadi MT Condensed Light" panose="020B0306030101010103" pitchFamily="34" charset="77"/>
            </a:endParaRPr>
          </a:p>
          <a:p>
            <a:pPr algn="l">
              <a:lnSpc>
                <a:spcPct val="90000"/>
              </a:lnSpc>
            </a:pPr>
            <a:r>
              <a:rPr lang="en-US" sz="1900" b="0" dirty="0">
                <a:latin typeface="Abadi MT Condensed Light" panose="020B0306030101010103" pitchFamily="34" charset="77"/>
              </a:rPr>
              <a:t>Fernando Hernández</a:t>
            </a:r>
          </a:p>
          <a:p>
            <a:pPr algn="l">
              <a:lnSpc>
                <a:spcPct val="90000"/>
              </a:lnSpc>
            </a:pPr>
            <a:r>
              <a:rPr lang="en-US" sz="1900" b="0" dirty="0" err="1">
                <a:latin typeface="Abadi MT Condensed Light" panose="020B0306030101010103" pitchFamily="34" charset="77"/>
              </a:rPr>
              <a:t>Jigarkumar</a:t>
            </a:r>
            <a:r>
              <a:rPr lang="en-US" sz="1900" b="0" dirty="0">
                <a:latin typeface="Abadi MT Condensed Light" panose="020B0306030101010103" pitchFamily="34" charset="77"/>
              </a:rPr>
              <a:t> R Patel</a:t>
            </a:r>
          </a:p>
          <a:p>
            <a:pPr algn="l">
              <a:lnSpc>
                <a:spcPct val="90000"/>
              </a:lnSpc>
            </a:pPr>
            <a:r>
              <a:rPr lang="en-US" sz="1900" b="0" dirty="0">
                <a:latin typeface="Abadi MT Condensed Light" panose="020B0306030101010103" pitchFamily="34" charset="77"/>
              </a:rPr>
              <a:t>Aliaksandra </a:t>
            </a:r>
            <a:r>
              <a:rPr lang="en-US" sz="1900" b="0" dirty="0" err="1">
                <a:latin typeface="Abadi MT Condensed Light" panose="020B0306030101010103" pitchFamily="34" charset="77"/>
              </a:rPr>
              <a:t>Paliashchuk</a:t>
            </a:r>
            <a:endParaRPr lang="en-US" sz="1900" b="0" dirty="0">
              <a:latin typeface="Abadi MT Condensed Light" panose="020B0306030101010103" pitchFamily="34" charset="77"/>
            </a:endParaRPr>
          </a:p>
          <a:p>
            <a:pPr algn="l">
              <a:lnSpc>
                <a:spcPct val="90000"/>
              </a:lnSpc>
            </a:pPr>
            <a:r>
              <a:rPr lang="en-US" sz="1900" b="0" dirty="0">
                <a:latin typeface="Abadi MT Condensed Light" panose="020B0306030101010103" pitchFamily="34" charset="77"/>
              </a:rPr>
              <a:t>Nishith Desai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05CB15-2F46-4D9D-AEA4-3619C520C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5542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8DAE5F6-55D5-4FC2-B1F3-AE114251F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74263" y="440267"/>
            <a:ext cx="643467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727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0"/>
            <a:ext cx="10668004" cy="120789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latin typeface="+mn-lt"/>
              </a:rPr>
              <a:t>Activity Diagram - Riddhi Mhatre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76098-F1D8-02FD-7439-9F8A55EC0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05" t="47506" r="16172" b="10547"/>
          <a:stretch/>
        </p:blipFill>
        <p:spPr>
          <a:xfrm>
            <a:off x="761996" y="1207892"/>
            <a:ext cx="1059776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6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0"/>
            <a:ext cx="10668004" cy="120789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latin typeface="+mn-lt"/>
              </a:rPr>
              <a:t>Data Flow Diagrams - </a:t>
            </a:r>
            <a:r>
              <a:rPr lang="en-US" sz="2000" dirty="0" err="1">
                <a:latin typeface="+mn-lt"/>
              </a:rPr>
              <a:t>Jigarkumar</a:t>
            </a:r>
            <a:r>
              <a:rPr lang="en-US" sz="2000" dirty="0">
                <a:latin typeface="+mn-lt"/>
              </a:rPr>
              <a:t> R Patel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0527E6-A23D-6B48-708D-1D6BA9253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87" t="39874" r="11351" b="20743"/>
          <a:stretch/>
        </p:blipFill>
        <p:spPr>
          <a:xfrm>
            <a:off x="1785959" y="806696"/>
            <a:ext cx="8297127" cy="310899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35C2FB5-5AF4-2ECE-8D2A-11CD8A11C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48" t="39806" r="11403" b="22350"/>
          <a:stretch/>
        </p:blipFill>
        <p:spPr>
          <a:xfrm>
            <a:off x="1906859" y="3687530"/>
            <a:ext cx="8183699" cy="300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76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0"/>
            <a:ext cx="10668004" cy="120789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latin typeface="+mn-lt"/>
              </a:rPr>
              <a:t>Functional requirements - Riddhi Mhatre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BC9E0AD-71A5-A747-74F1-0E8D17972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8" t="23788" r="19243" b="22363"/>
          <a:stretch/>
        </p:blipFill>
        <p:spPr>
          <a:xfrm>
            <a:off x="150800" y="1077686"/>
            <a:ext cx="11654757" cy="475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2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4257" y="0"/>
            <a:ext cx="4481096" cy="120789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latin typeface="+mn-lt"/>
              </a:rPr>
              <a:t>Er diagram (Conceptual) - Fernando Hernández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9C3B83-B8A9-0F50-003E-E87EDFAB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22" y="214953"/>
            <a:ext cx="7112762" cy="642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93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194" y="0"/>
            <a:ext cx="4636164" cy="120789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latin typeface="+mn-lt"/>
              </a:rPr>
              <a:t>Er diagram (Logical) - Fernando Hernández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07D0F6-21D9-E8A9-CD31-6F0D3468D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94" y="0"/>
            <a:ext cx="5803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574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0"/>
            <a:ext cx="10668004" cy="120789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latin typeface="+mn-lt"/>
              </a:rPr>
              <a:t>Source Code - </a:t>
            </a:r>
            <a:r>
              <a:rPr lang="en-US" sz="2000" dirty="0" err="1">
                <a:latin typeface="+mn-lt"/>
              </a:rPr>
              <a:t>Sriharsha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Mopidevi</a:t>
            </a:r>
            <a:endParaRPr lang="en-US" sz="2000" dirty="0">
              <a:latin typeface="+mn-lt"/>
            </a:endParaRPr>
          </a:p>
        </p:txBody>
      </p:sp>
      <p:pic>
        <p:nvPicPr>
          <p:cNvPr id="5" name="Picture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FD08118-DC38-0091-D100-3018FF9AC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80" y="993886"/>
            <a:ext cx="10969840" cy="553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75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0"/>
            <a:ext cx="10668004" cy="120789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 err="1">
                <a:latin typeface="+mn-lt"/>
              </a:rPr>
              <a:t>GIThub</a:t>
            </a:r>
            <a:r>
              <a:rPr lang="en-US" sz="2000" dirty="0">
                <a:latin typeface="+mn-lt"/>
              </a:rPr>
              <a:t> - </a:t>
            </a:r>
            <a:r>
              <a:rPr lang="en-US" sz="2000" dirty="0" err="1">
                <a:latin typeface="+mn-lt"/>
              </a:rPr>
              <a:t>Sriharsha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Mopidevi</a:t>
            </a:r>
            <a:endParaRPr lang="en-US" sz="2000" dirty="0">
              <a:latin typeface="+mn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6CD0E67-E7A3-2CC7-A20B-EF3B123AB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6" y="717425"/>
            <a:ext cx="10668004" cy="593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078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0"/>
            <a:ext cx="10668004" cy="120789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latin typeface="+mn-lt"/>
              </a:rPr>
              <a:t>Test plan document - Nishith Desai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9A6C9-BE8F-2E57-215E-122DDB3ED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54" t="29718" r="33433" b="20239"/>
          <a:stretch/>
        </p:blipFill>
        <p:spPr>
          <a:xfrm>
            <a:off x="423618" y="820240"/>
            <a:ext cx="5672380" cy="5217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A77DFE-EE3C-08B6-74A6-FCCDE4EB8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16" t="29783" r="35742" b="8929"/>
          <a:stretch/>
        </p:blipFill>
        <p:spPr>
          <a:xfrm>
            <a:off x="6095998" y="824121"/>
            <a:ext cx="5048406" cy="603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55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0"/>
            <a:ext cx="10668004" cy="120789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latin typeface="+mn-lt"/>
              </a:rPr>
              <a:t>Application demo - Vivek </a:t>
            </a:r>
            <a:r>
              <a:rPr lang="en-US" sz="2000" dirty="0" err="1">
                <a:latin typeface="+mn-lt"/>
              </a:rPr>
              <a:t>Karhale</a:t>
            </a:r>
            <a:endParaRPr lang="en-US" sz="2000" dirty="0">
              <a:latin typeface="+mn-lt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D18624-9AA9-B5FD-D2FB-DE3339105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846" y="921446"/>
            <a:ext cx="2614283" cy="5619054"/>
          </a:xfrm>
          <a:prstGeom prst="rect">
            <a:avLst/>
          </a:prstGeom>
        </p:spPr>
      </p:pic>
      <p:pic>
        <p:nvPicPr>
          <p:cNvPr id="7" name="Picture 6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1BC84104-7AD0-CA5B-EA01-05E00E03E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138" y="916940"/>
            <a:ext cx="2657065" cy="5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62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0"/>
            <a:ext cx="10668004" cy="120789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latin typeface="+mn-lt"/>
              </a:rPr>
              <a:t>BRM Diagram – Aliaksandra </a:t>
            </a:r>
            <a:r>
              <a:rPr lang="en-US" sz="2000" dirty="0" err="1">
                <a:latin typeface="+mn-lt"/>
              </a:rPr>
              <a:t>Paliashchuk</a:t>
            </a:r>
            <a:endParaRPr lang="en-US" sz="2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7C8AA7-5191-F58D-290E-34984919C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88" t="41339" r="16410" b="10328"/>
          <a:stretch/>
        </p:blipFill>
        <p:spPr>
          <a:xfrm>
            <a:off x="1066798" y="1207892"/>
            <a:ext cx="10058400" cy="510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17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0"/>
            <a:ext cx="10668004" cy="120789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latin typeface="+mn-lt"/>
              </a:rPr>
              <a:t>Context Diagram - Fernando Hernández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1B009A-A539-E532-9FBC-AC38B5879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47" t="45620" r="19424" b="15672"/>
          <a:stretch/>
        </p:blipFill>
        <p:spPr>
          <a:xfrm>
            <a:off x="1066798" y="901873"/>
            <a:ext cx="10058400" cy="56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3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0"/>
            <a:ext cx="10668004" cy="120789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latin typeface="+mn-lt"/>
              </a:rPr>
              <a:t>System Interface Table - Fernando Hernández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9264BA2-EAAF-D154-EF8E-A20DA9AEA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57" t="41376" r="20916" b="19609"/>
          <a:stretch/>
        </p:blipFill>
        <p:spPr>
          <a:xfrm>
            <a:off x="1426902" y="1138949"/>
            <a:ext cx="933819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8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0"/>
            <a:ext cx="10668004" cy="120789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latin typeface="+mn-lt"/>
              </a:rPr>
              <a:t>Architecture Diagrams - Tarun Dagar  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7846D04-E368-48B3-A0B4-3E3845B69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46" y="1793355"/>
            <a:ext cx="6138908" cy="3437601"/>
          </a:xfrm>
          <a:prstGeom prst="rect">
            <a:avLst/>
          </a:prstGeom>
        </p:spPr>
      </p:pic>
      <p:pic>
        <p:nvPicPr>
          <p:cNvPr id="6" name="Picture 3" descr="Diagram&#10;&#10;Description automatically generated">
            <a:extLst>
              <a:ext uri="{FF2B5EF4-FFF2-40B4-BE49-F238E27FC236}">
                <a16:creationId xmlns:a16="http://schemas.microsoft.com/office/drawing/2014/main" id="{5840112D-C95F-A70E-6429-90DE8E046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779" y="1896701"/>
            <a:ext cx="5865181" cy="333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96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23687"/>
            <a:ext cx="10668004" cy="120789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latin typeface="+mn-lt"/>
              </a:rPr>
              <a:t>RCT - Vivek </a:t>
            </a:r>
            <a:r>
              <a:rPr lang="en-US" sz="2000" dirty="0" err="1">
                <a:latin typeface="+mn-lt"/>
              </a:rPr>
              <a:t>Karhale</a:t>
            </a:r>
            <a:endParaRPr lang="en-US" sz="2000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94E081-6C64-9BBF-4B68-E630F5921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52" t="35496" r="9849" b="11775"/>
          <a:stretch/>
        </p:blipFill>
        <p:spPr>
          <a:xfrm>
            <a:off x="514023" y="1231579"/>
            <a:ext cx="11457837" cy="4457481"/>
          </a:xfrm>
        </p:spPr>
      </p:pic>
    </p:spTree>
    <p:extLst>
      <p:ext uri="{BB962C8B-B14F-4D97-AF65-F5344CB8AC3E}">
        <p14:creationId xmlns:p14="http://schemas.microsoft.com/office/powerpoint/2010/main" val="773558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0"/>
            <a:ext cx="10668004" cy="120789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latin typeface="+mn-lt"/>
              </a:rPr>
              <a:t>Use Case Diagram - </a:t>
            </a:r>
            <a:r>
              <a:rPr lang="en-US" sz="2000" dirty="0" err="1">
                <a:latin typeface="+mn-lt"/>
              </a:rPr>
              <a:t>Jigarkumar</a:t>
            </a:r>
            <a:r>
              <a:rPr lang="en-US" sz="2000" dirty="0">
                <a:latin typeface="+mn-lt"/>
              </a:rPr>
              <a:t> R Patel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94647-87AA-4EFC-C8F0-849792715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76" t="38662" r="13057" b="9924"/>
          <a:stretch/>
        </p:blipFill>
        <p:spPr>
          <a:xfrm>
            <a:off x="1148233" y="914400"/>
            <a:ext cx="989553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44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0"/>
            <a:ext cx="10668004" cy="120789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latin typeface="+mn-lt"/>
              </a:rPr>
              <a:t>Use Case Diagram - </a:t>
            </a:r>
            <a:r>
              <a:rPr lang="en-US" sz="2000" dirty="0" err="1">
                <a:latin typeface="+mn-lt"/>
              </a:rPr>
              <a:t>Jigarkumar</a:t>
            </a:r>
            <a:r>
              <a:rPr lang="en-US" sz="2000" dirty="0">
                <a:latin typeface="+mn-lt"/>
              </a:rPr>
              <a:t> R Patel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5EBF3-5846-F90B-5EF6-C3C31B778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91" t="38568" r="14334" b="20065"/>
          <a:stretch/>
        </p:blipFill>
        <p:spPr>
          <a:xfrm>
            <a:off x="1034879" y="914400"/>
            <a:ext cx="1012223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68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0"/>
            <a:ext cx="10668004" cy="120789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latin typeface="+mn-lt"/>
              </a:rPr>
              <a:t>Use Case Diagram - </a:t>
            </a:r>
            <a:r>
              <a:rPr lang="en-US" sz="2000" dirty="0" err="1">
                <a:latin typeface="+mn-lt"/>
              </a:rPr>
              <a:t>Jigarkumar</a:t>
            </a:r>
            <a:r>
              <a:rPr lang="en-US" sz="2000" dirty="0">
                <a:latin typeface="+mn-lt"/>
              </a:rPr>
              <a:t> R Patel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53D3503-7AA8-5651-29FF-E4507E064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93" t="40086" r="12246" b="14298"/>
          <a:stretch/>
        </p:blipFill>
        <p:spPr>
          <a:xfrm>
            <a:off x="1049927" y="914400"/>
            <a:ext cx="1009214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65701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{9D661832-3571-7B48-84BA-EB927EF4169F}tf10001071</Template>
  <TotalTime>441</TotalTime>
  <Words>120</Words>
  <Application>Microsoft Office PowerPoint</Application>
  <PresentationFormat>Widescreen</PresentationFormat>
  <Paragraphs>27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Badge</vt:lpstr>
      <vt:lpstr>HealthApp</vt:lpstr>
      <vt:lpstr>BRM Diagram – Aliaksandra Paliashchuk</vt:lpstr>
      <vt:lpstr>Context Diagram - Fernando Hernández</vt:lpstr>
      <vt:lpstr>System Interface Table - Fernando Hernández</vt:lpstr>
      <vt:lpstr>Architecture Diagrams - Tarun Dagar  </vt:lpstr>
      <vt:lpstr>RCT - Vivek Karhale</vt:lpstr>
      <vt:lpstr>Use Case Diagram - Jigarkumar R Patel</vt:lpstr>
      <vt:lpstr>Use Case Diagram - Jigarkumar R Patel</vt:lpstr>
      <vt:lpstr>Use Case Diagram - Jigarkumar R Patel</vt:lpstr>
      <vt:lpstr>Activity Diagram - Riddhi Mhatre</vt:lpstr>
      <vt:lpstr>Data Flow Diagrams - Jigarkumar R Patel</vt:lpstr>
      <vt:lpstr>Functional requirements - Riddhi Mhatre</vt:lpstr>
      <vt:lpstr>Er diagram (Conceptual) - Fernando Hernández</vt:lpstr>
      <vt:lpstr>Er diagram (Logical) - Fernando Hernández</vt:lpstr>
      <vt:lpstr>Source Code - Sriharsha Mopidevi</vt:lpstr>
      <vt:lpstr>GIThub - Sriharsha Mopidevi</vt:lpstr>
      <vt:lpstr>Test plan document - Nishith Desai </vt:lpstr>
      <vt:lpstr>Application demo - Vivek Karhale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HealthApp</dc:title>
  <dc:creator>Paliashchuk, Aliaksandra</dc:creator>
  <cp:lastModifiedBy>Paliashchuk, Aliaksandra</cp:lastModifiedBy>
  <cp:revision>32</cp:revision>
  <dcterms:created xsi:type="dcterms:W3CDTF">2022-12-17T15:00:33Z</dcterms:created>
  <dcterms:modified xsi:type="dcterms:W3CDTF">2022-12-19T08:02:23Z</dcterms:modified>
</cp:coreProperties>
</file>